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4630400" cy="8229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762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762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1pPr>
    <a:lvl2pPr indent="2286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2pPr>
    <a:lvl3pPr indent="4572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3pPr>
    <a:lvl4pPr indent="6858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4pPr>
    <a:lvl5pPr indent="9144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5pPr>
    <a:lvl6pPr indent="11430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6pPr>
    <a:lvl7pPr indent="13716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7pPr>
    <a:lvl8pPr indent="16002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8pPr>
    <a:lvl9pPr indent="18288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/>
          <p:nvPr>
            <p:ph type="title"/>
          </p:nvPr>
        </p:nvSpPr>
        <p:spPr>
          <a:xfrm>
            <a:off x="1463038" y="1442083"/>
            <a:ext cx="11704324" cy="149995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1463038"/>
          </a:lstStyle>
          <a:p>
            <a:pPr/>
            <a:r>
              <a:t>Title Text</a:t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xfrm>
            <a:off x="13538328" y="7495540"/>
            <a:ext cx="360554" cy="35102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463039" y="1442084"/>
            <a:ext cx="11704322" cy="1499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864" tIns="54864" rIns="54864" bIns="54864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463039" y="3005970"/>
            <a:ext cx="11704322" cy="522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864" tIns="54864" rIns="54864" bIns="54864"/>
          <a:lstStyle>
            <a:lvl2pPr marL="1276684">
              <a:buAutoNum type="alphaUcPeriod" startAt="1"/>
            </a:lvl2pPr>
            <a:lvl3pPr marL="1911684">
              <a:buAutoNum type="alphaUcPeriod" startAt="1"/>
            </a:lvl3pPr>
            <a:lvl4pPr marL="2546684">
              <a:buAutoNum type="alphaUcPeriod" startAt="1"/>
            </a:lvl4pPr>
            <a:lvl5pPr marL="3181684">
              <a:buAutoNum type="alphaUcPeriod" startAt="1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3538327" y="7495540"/>
            <a:ext cx="360554" cy="351029"/>
          </a:xfrm>
          <a:prstGeom prst="rect">
            <a:avLst/>
          </a:prstGeom>
          <a:ln w="12700">
            <a:miter lim="400000"/>
          </a:ln>
        </p:spPr>
        <p:txBody>
          <a:bodyPr wrap="none" lIns="54864" tIns="54864" rIns="54864" bIns="54864">
            <a:spAutoFit/>
          </a:bodyPr>
          <a:lstStyle>
            <a:lvl1pPr algn="r" defTabSz="1097280">
              <a:defRPr b="1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513347" marR="0" indent="-513347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1149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657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2165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673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3181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689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4197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705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" name="Keynote Exodus 18_1_27_first_images.001.jpeg" descr="Keynote Exodus 18_1_27_first_images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" name="Keynote Exodus 18_1_27_first_images.002.jpeg" descr="Keynote Exodus 18_1_27_first_images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" name="Keynote Exodus 18_1_27_first_images.003.jpeg" descr="Keynote Exodus 18_1_27_first_images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" name="Keynote Exodus 18_1_27_first_images.004.jpeg" descr="Keynote Exodus 18_1_27_first_images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2" name="Keynote Exodus 18_1_27_first_images.005.jpeg" descr="Keynote Exodus 18_1_27_first_images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3150" tIns="73150" rIns="73150" bIns="73150" numCol="1" spcCol="38100" rtlCol="0" anchor="t" upright="0">
        <a:spAutoFit/>
      </a:bodyPr>
      <a:lstStyle>
        <a:defPPr marL="0" marR="0" indent="0" algn="l" defTabSz="14630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3150" tIns="73150" rIns="73150" bIns="73150" numCol="1" spcCol="38100" rtlCol="0" anchor="t" upright="0">
        <a:spAutoFit/>
      </a:bodyPr>
      <a:lstStyle>
        <a:defPPr marL="0" marR="0" indent="0" algn="l" defTabSz="14630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3150" tIns="73150" rIns="73150" bIns="73150" numCol="1" spcCol="38100" rtlCol="0" anchor="t" upright="0">
        <a:spAutoFit/>
      </a:bodyPr>
      <a:lstStyle>
        <a:defPPr marL="0" marR="0" indent="0" algn="l" defTabSz="14630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3150" tIns="73150" rIns="73150" bIns="73150" numCol="1" spcCol="38100" rtlCol="0" anchor="t" upright="0">
        <a:spAutoFit/>
      </a:bodyPr>
      <a:lstStyle>
        <a:defPPr marL="0" marR="0" indent="0" algn="l" defTabSz="14630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