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3" r:id="rId3"/>
    <p:sldId id="26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70D2D7-E4FF-4145-9DAA-B8ADB5424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29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9E5D1-8AFD-4FB3-99E2-594E81D5A8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1C013-C76A-4451-9C46-A2B6AC6D7B0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1C013-C76A-4451-9C46-A2B6AC6D7B0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93286-BD17-4FC6-9C07-70B538DC5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807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D166D-626B-40DA-8AB3-BB6A595DE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2879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29F6-EE4F-4BD8-B009-CD391F0CF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353D-98DC-4A6A-8676-078B2D8B7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0044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3AF80-430E-4CB0-BFFB-5A397359CE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270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A55B1-5E40-4060-9876-E0B9A3419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033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33956-D870-4F81-B21E-E4087719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016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889EB-98B0-4D7E-8562-F6CA040A7A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5819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DD91B-350E-47B9-BCF5-639F27DB4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8806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2417B-8997-4801-BBF6-6C50F054A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6105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A985-CBCA-4629-B6F1-B1191A037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3029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71F1E4-578C-4DAE-8AAE-0B5DD2C316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Bearing Our Spiritu</a:t>
            </a:r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al Burdens</a:t>
            </a:r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, </a:t>
            </a:r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pt. </a:t>
            </a:r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1: </a:t>
            </a:r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Restoring Your Brother</a:t>
            </a:r>
            <a:endParaRPr lang="en-US" sz="4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~Galatians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6:1-5~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Galatians 6:1-5</a:t>
            </a:r>
            <a:endParaRPr lang="en-US" sz="3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bg1"/>
              </a:buClr>
              <a:buNone/>
            </a:pPr>
            <a:endParaRPr lang="en-US" sz="1200" dirty="0">
              <a:solidFill>
                <a:schemeClr val="bg1"/>
              </a:solidFill>
              <a:latin typeface="Trebuchet MS" pitchFamily="34" charset="0"/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Lovingly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help the body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in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our struggle against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sin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because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	in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humility 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	we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need the help and so do you.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400050" lvl="1" indent="0" algn="ct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400050" lvl="1" indent="0" algn="ctr">
              <a:buClr>
                <a:schemeClr val="bg1"/>
              </a:buClr>
              <a:buNone/>
            </a:pP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  <a:p>
            <a:pPr marL="400050" lvl="1" indent="0" algn="ct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626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Bearing Our Spiritual Burdens</a:t>
            </a:r>
            <a:endParaRPr lang="en-US" sz="4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bg1"/>
              </a:buClr>
              <a:buNone/>
            </a:pPr>
            <a:endParaRPr lang="en-US" sz="1200" dirty="0">
              <a:solidFill>
                <a:schemeClr val="bg1"/>
              </a:solidFill>
              <a:latin typeface="Trebuchet MS" pitchFamily="34" charset="0"/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Lovingly help the body in our struggle against sin (vv. 1-2)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How?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609600" indent="-609600">
              <a:buClr>
                <a:schemeClr val="bg1"/>
              </a:buClr>
              <a:buFontTx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Restore the Sinning Brother Gently and Cautiously (v. 1)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420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45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Bearing Our Spiritual Burdens, pt. 1:  Restoring Your Brother</vt:lpstr>
      <vt:lpstr>Galatians 6:1-5</vt:lpstr>
      <vt:lpstr>Bearing Our Spiritual Burdens</vt:lpstr>
    </vt:vector>
  </TitlesOfParts>
  <Company>Grace Bible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God be All the Glory: Justification by Faith Alone</dc:title>
  <dc:creator>Rick Zaman</dc:creator>
  <cp:lastModifiedBy>R Zaman</cp:lastModifiedBy>
  <cp:revision>106</cp:revision>
  <dcterms:created xsi:type="dcterms:W3CDTF">2008-06-01T11:37:40Z</dcterms:created>
  <dcterms:modified xsi:type="dcterms:W3CDTF">2015-10-04T11:16:03Z</dcterms:modified>
</cp:coreProperties>
</file>