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90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634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1pPr>
    <a:lvl2pPr indent="2286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2pPr>
    <a:lvl3pPr indent="4572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3pPr>
    <a:lvl4pPr indent="6858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4pPr>
    <a:lvl5pPr indent="9144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5pPr>
    <a:lvl6pPr indent="11430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6pPr>
    <a:lvl7pPr indent="13716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7pPr>
    <a:lvl8pPr indent="16002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8pPr>
    <a:lvl9pPr indent="18288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463038" y="1442083"/>
            <a:ext cx="11704324" cy="1499952"/>
          </a:xfrm>
          <a:prstGeom prst="rect">
            <a:avLst/>
          </a:prstGeom>
        </p:spPr>
        <p:txBody>
          <a:bodyPr>
            <a:normAutofit/>
          </a:bodyPr>
          <a:lstStyle>
            <a:lvl1pPr defTabSz="1463038"/>
          </a:lstStyle>
          <a:p>
            <a:r>
              <a:t>Title Text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538328" y="7495540"/>
            <a:ext cx="360554" cy="3510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63039" y="1442084"/>
            <a:ext cx="11704322" cy="149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864" tIns="54864" rIns="54864" bIns="54864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463039" y="3005970"/>
            <a:ext cx="11704322" cy="522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864" tIns="54864" rIns="54864" bIns="54864"/>
          <a:lstStyle>
            <a:lvl2pPr marL="1276684">
              <a:buAutoNum type="alphaUcPeriod"/>
            </a:lvl2pPr>
            <a:lvl3pPr marL="1911684">
              <a:buAutoNum type="alphaUcPeriod"/>
            </a:lvl3pPr>
            <a:lvl4pPr marL="2546684">
              <a:buAutoNum type="alphaUcPeriod"/>
            </a:lvl4pPr>
            <a:lvl5pPr marL="3181684">
              <a:buAutoNum type="alphaUcPeriod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538327" y="7495540"/>
            <a:ext cx="360554" cy="351029"/>
          </a:xfrm>
          <a:prstGeom prst="rect">
            <a:avLst/>
          </a:prstGeom>
          <a:ln w="12700">
            <a:miter lim="400000"/>
          </a:ln>
        </p:spPr>
        <p:txBody>
          <a:bodyPr wrap="none" lIns="54864" tIns="54864" rIns="54864" bIns="54864">
            <a:spAutoFit/>
          </a:bodyPr>
          <a:lstStyle>
            <a:lvl1pPr algn="r" defTabSz="1097280">
              <a:defRPr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513347" marR="0" indent="-513347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1149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657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2165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673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3181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689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4197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705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/>
        <a:tabLst/>
        <a:defRPr sz="4800" b="0" i="0" u="none" strike="noStrike" cap="none" spc="0" baseline="0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" name="Keynote Matthew 27_1_26_final_4ppt_images.001.jpeg" descr="Keynote Matthew 27_1_26_final_4ppt_imag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" name="Keynote Matthew 27_1_26_final_4ppt_images.002.jpeg" descr="Keynote Matthew 27_1_26_final_4ppt_imag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" name="Keynote Matthew 27_1_26_final_4ppt_images.003.jpeg" descr="Keynote Matthew 27_1_26_final_4ppt_imag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9" name="Keynote Matthew 27_1_26_final_4ppt_images.004.jpeg" descr="Keynote Matthew 27_1_26_final_4ppt_imag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2" name="Keynote Matthew 27_1_26_final_4ppt_images.005.jpeg" descr="Keynote Matthew 27_1_26_final_4ppt_imag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" name="Keynote Matthew 27_1_26_final_4ppt_images.006.jpeg" descr="Keynote Matthew 27_1_26_final_4ppt_image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8" name="Keynote Matthew 27_1_26_final_4ppt_images.007.jpeg" descr="Keynote Matthew 27_1_26_final_4ppt_image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1" name="Keynote Matthew 27_1_26_final_4ppt_images.008.jpeg" descr="Keynote Matthew 27_1_26_final_4ppt_image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GBC Admin</dc:creator>
  <cp:lastModifiedBy>Grace Bible Church</cp:lastModifiedBy>
  <cp:revision>1</cp:revision>
  <dcterms:modified xsi:type="dcterms:W3CDTF">2022-04-17T10:56:46Z</dcterms:modified>
</cp:coreProperties>
</file>