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4630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1pPr>
    <a:lvl2pPr indent="2286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2pPr>
    <a:lvl3pPr indent="4572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3pPr>
    <a:lvl4pPr indent="6858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4pPr>
    <a:lvl5pPr indent="9144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5pPr>
    <a:lvl6pPr indent="11430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6pPr>
    <a:lvl7pPr indent="13716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7pPr>
    <a:lvl8pPr indent="16002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8pPr>
    <a:lvl9pPr indent="1828800" defTabSz="1463039" latinLnBrk="0">
      <a:spcBef>
        <a:spcPts val="400"/>
      </a:spcBef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1463038" y="1442083"/>
            <a:ext cx="11704324" cy="14999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463038"/>
          </a:lstStyle>
          <a:p>
            <a:pPr/>
            <a:r>
              <a:t>Title Text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13538328" y="7495540"/>
            <a:ext cx="360554" cy="35102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463039" y="1442084"/>
            <a:ext cx="11704322" cy="149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864" tIns="54864" rIns="54864" bIns="54864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463039" y="3005970"/>
            <a:ext cx="11704322" cy="522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864" tIns="54864" rIns="54864" bIns="54864"/>
          <a:lstStyle>
            <a:lvl2pPr marL="1276684">
              <a:buAutoNum type="alphaUcPeriod" startAt="1"/>
            </a:lvl2pPr>
            <a:lvl3pPr marL="1911684">
              <a:buAutoNum type="alphaUcPeriod" startAt="1"/>
            </a:lvl3pPr>
            <a:lvl4pPr marL="2546684">
              <a:buAutoNum type="alphaUcPeriod" startAt="1"/>
            </a:lvl4pPr>
            <a:lvl5pPr marL="3181684">
              <a:buAutoNum type="alphaUcPeriod" startAt="1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3538327" y="7495540"/>
            <a:ext cx="360554" cy="351029"/>
          </a:xfrm>
          <a:prstGeom prst="rect">
            <a:avLst/>
          </a:prstGeom>
          <a:ln w="12700">
            <a:miter lim="400000"/>
          </a:ln>
        </p:spPr>
        <p:txBody>
          <a:bodyPr wrap="none" lIns="54864" tIns="54864" rIns="54864" bIns="54864">
            <a:spAutoFit/>
          </a:bodyPr>
          <a:lstStyle>
            <a:lvl1pPr algn="r" defTabSz="1097280">
              <a:defRPr b="1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14630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513347" marR="0" indent="-513347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1149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657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2165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673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3181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689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4197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705684" marR="0" indent="-641684" algn="l" defTabSz="1463039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AutoNum type="arabicPeriod" startAt="1"/>
        <a:tabLst/>
        <a:defRPr b="0" baseline="0" cap="none" i="0" spc="0" strike="noStrike" sz="4800" u="none">
          <a:solidFill>
            <a:srgbClr val="FFFFFF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10972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" name="Keynote Exodus 15_22_16_12_4ppt_images.001.jpeg" descr="Keynote Exodus 15_22_16_12_4ppt_image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" name="Keynote Exodus 15_22_16_12_4ppt_images.002.jpeg" descr="Keynote Exodus 15_22_16_12_4ppt_image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" name="Keynote Exodus 15_22_16_12_4ppt_images.003.jpeg" descr="Keynote Exodus 15_22_16_12_4ppt_image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" name="Keynote Exodus 15_22_16_12_4ppt_images.004.jpeg" descr="Keynote Exodus 15_22_16_12_4ppt_image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" name="Keynote Exodus 15_22_16_12_4ppt_images.005.jpeg" descr="Keynote Exodus 15_22_16_12_4ppt_image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5" name="Keynote Exodus 15_22_16_12_4ppt_images.006.jpeg" descr="Keynote Exodus 15_22_16_12_4ppt_image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8" name="Keynote Exodus 15_22_16_12_4ppt_images.007.jpeg" descr="Keynote Exodus 15_22_16_12_4ppt_image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1" name="Keynote Exodus 15_22_16_12_4ppt_images.008.jpeg" descr="Keynote Exodus 15_22_16_12_4ppt_images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4" name="Keynote Exodus 15_22_16_12_4ppt_images.009.jpeg" descr="Keynote Exodus 15_22_16_12_4ppt_images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3150" tIns="73150" rIns="73150" bIns="73150" numCol="1" spcCol="38100" rtlCol="0" anchor="t" upright="0">
        <a:spAutoFit/>
      </a:bodyPr>
      <a:lstStyle>
        <a:defPPr marL="0" marR="0" indent="0" algn="l" defTabSz="14630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